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11E"/>
    <a:srgbClr val="21A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EB42F2-1E38-43A6-A0CD-7F9409AE9D3D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DBED5354-17A1-403A-8329-F9B19525ED2A}">
      <dgm:prSet phldrT="[Text]" custT="1"/>
      <dgm:spPr>
        <a:solidFill>
          <a:schemeClr val="accent2">
            <a:alpha val="61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/>
              </a:solidFill>
              <a:latin typeface="Bahnschrift Light" panose="020B0502040204020203" pitchFamily="34" charset="0"/>
            </a:rPr>
            <a:t>YOUR TEXT</a:t>
          </a:r>
          <a:endParaRPr lang="en-US" sz="3200" dirty="0">
            <a:solidFill>
              <a:schemeClr val="tx1"/>
            </a:solidFill>
            <a:latin typeface="Bahnschrift Light" panose="020B0502040204020203" pitchFamily="34" charset="0"/>
          </a:endParaRPr>
        </a:p>
      </dgm:t>
    </dgm:pt>
    <dgm:pt modelId="{0CEB941A-EF8E-474B-8747-0EE5528DBB9F}" type="parTrans" cxnId="{9820D095-5503-4CFF-9563-CCE5EE35D550}">
      <dgm:prSet/>
      <dgm:spPr/>
      <dgm:t>
        <a:bodyPr/>
        <a:lstStyle/>
        <a:p>
          <a:endParaRPr lang="en-US"/>
        </a:p>
      </dgm:t>
    </dgm:pt>
    <dgm:pt modelId="{F8A666EC-75D4-44B4-9994-112C3B7676BB}" type="sibTrans" cxnId="{9820D095-5503-4CFF-9563-CCE5EE35D550}">
      <dgm:prSet/>
      <dgm:spPr/>
      <dgm:t>
        <a:bodyPr/>
        <a:lstStyle/>
        <a:p>
          <a:endParaRPr lang="en-US"/>
        </a:p>
      </dgm:t>
    </dgm:pt>
    <dgm:pt modelId="{F9676A38-C48D-4178-A6D8-6778BD111ABB}">
      <dgm:prSet phldrT="[Text]" custT="1"/>
      <dgm:spPr>
        <a:solidFill>
          <a:srgbClr val="002060">
            <a:alpha val="86000"/>
          </a:srgbClr>
        </a:solidFill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  <a:latin typeface="Bahnschrift Light" panose="020B0502040204020203" pitchFamily="34" charset="0"/>
            </a:rPr>
            <a:t>YOUR TEXT</a:t>
          </a:r>
          <a:endParaRPr lang="en-US" sz="3200" dirty="0">
            <a:solidFill>
              <a:schemeClr val="bg1"/>
            </a:solidFill>
            <a:latin typeface="Bahnschrift Light" panose="020B0502040204020203" pitchFamily="34" charset="0"/>
          </a:endParaRPr>
        </a:p>
      </dgm:t>
    </dgm:pt>
    <dgm:pt modelId="{531D5615-7720-4F1B-B489-D2FD972A01F2}" type="parTrans" cxnId="{22A6A6CD-D935-42A4-BAA3-E04CD77AAE91}">
      <dgm:prSet/>
      <dgm:spPr/>
      <dgm:t>
        <a:bodyPr/>
        <a:lstStyle/>
        <a:p>
          <a:endParaRPr lang="en-US"/>
        </a:p>
      </dgm:t>
    </dgm:pt>
    <dgm:pt modelId="{26705FFD-29CA-4143-AAA6-4ADCD05E12C2}" type="sibTrans" cxnId="{22A6A6CD-D935-42A4-BAA3-E04CD77AAE91}">
      <dgm:prSet/>
      <dgm:spPr/>
      <dgm:t>
        <a:bodyPr/>
        <a:lstStyle/>
        <a:p>
          <a:endParaRPr lang="en-US"/>
        </a:p>
      </dgm:t>
    </dgm:pt>
    <dgm:pt modelId="{17F0E6D5-7664-4A22-8422-752FD40589F7}">
      <dgm:prSet phldrT="[Text]" custT="1"/>
      <dgm:spPr>
        <a:solidFill>
          <a:schemeClr val="tx1">
            <a:lumMod val="95000"/>
            <a:lumOff val="5000"/>
            <a:alpha val="81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bg1"/>
              </a:solidFill>
              <a:latin typeface="Bahnschrift Light" panose="020B0502040204020203" pitchFamily="34" charset="0"/>
            </a:rPr>
            <a:t>YOUR TEXT</a:t>
          </a:r>
          <a:endParaRPr lang="en-US" sz="3200" dirty="0">
            <a:latin typeface="Bahnschrift Light" panose="020B0502040204020203" pitchFamily="34" charset="0"/>
          </a:endParaRPr>
        </a:p>
      </dgm:t>
    </dgm:pt>
    <dgm:pt modelId="{D0421C8A-82F2-435F-9F65-3E169ED0DB71}" type="parTrans" cxnId="{B9029FBC-7978-442D-B3B9-23005A38168C}">
      <dgm:prSet/>
      <dgm:spPr/>
      <dgm:t>
        <a:bodyPr/>
        <a:lstStyle/>
        <a:p>
          <a:endParaRPr lang="en-US"/>
        </a:p>
      </dgm:t>
    </dgm:pt>
    <dgm:pt modelId="{ABAC3FBD-B6BE-4EC8-84CA-CA766DFE35AC}" type="sibTrans" cxnId="{B9029FBC-7978-442D-B3B9-23005A38168C}">
      <dgm:prSet/>
      <dgm:spPr/>
      <dgm:t>
        <a:bodyPr/>
        <a:lstStyle/>
        <a:p>
          <a:endParaRPr lang="en-US"/>
        </a:p>
      </dgm:t>
    </dgm:pt>
    <dgm:pt modelId="{F80786F6-DFE7-49F5-BF4E-C7A257F96074}" type="pres">
      <dgm:prSet presAssocID="{FDEB42F2-1E38-43A6-A0CD-7F9409AE9D3D}" presName="Name0" presStyleCnt="0">
        <dgm:presLayoutVars>
          <dgm:dir/>
          <dgm:resizeHandles val="exact"/>
        </dgm:presLayoutVars>
      </dgm:prSet>
      <dgm:spPr/>
    </dgm:pt>
    <dgm:pt modelId="{62E84FD8-5511-4C06-8A0C-0A5FE2BF7A15}" type="pres">
      <dgm:prSet presAssocID="{FDEB42F2-1E38-43A6-A0CD-7F9409AE9D3D}" presName="fgShape" presStyleLbl="fgShp" presStyleIdx="0" presStyleCnt="1" custFlipVert="1" custFlipHor="1" custScaleX="611" custScaleY="11057" custLinFactY="-95577" custLinFactNeighborX="26902" custLinFactNeighborY="-100000"/>
      <dgm:spPr/>
    </dgm:pt>
    <dgm:pt modelId="{94298709-4405-498D-A2EC-61F56E5DBF51}" type="pres">
      <dgm:prSet presAssocID="{FDEB42F2-1E38-43A6-A0CD-7F9409AE9D3D}" presName="linComp" presStyleCnt="0"/>
      <dgm:spPr/>
    </dgm:pt>
    <dgm:pt modelId="{E00379A7-6412-4FA2-99F2-6E04902B2258}" type="pres">
      <dgm:prSet presAssocID="{DBED5354-17A1-403A-8329-F9B19525ED2A}" presName="compNode" presStyleCnt="0"/>
      <dgm:spPr/>
    </dgm:pt>
    <dgm:pt modelId="{65141179-CC15-4F5D-8AB7-57A1B13C41FD}" type="pres">
      <dgm:prSet presAssocID="{DBED5354-17A1-403A-8329-F9B19525ED2A}" presName="bkgdShape" presStyleLbl="node1" presStyleIdx="0" presStyleCnt="3"/>
      <dgm:spPr/>
      <dgm:t>
        <a:bodyPr/>
        <a:lstStyle/>
        <a:p>
          <a:endParaRPr lang="en-US"/>
        </a:p>
      </dgm:t>
    </dgm:pt>
    <dgm:pt modelId="{49B5BF9A-2399-41D9-BC5E-7FBD923B8E87}" type="pres">
      <dgm:prSet presAssocID="{DBED5354-17A1-403A-8329-F9B19525ED2A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8246B-A0D7-4A09-B430-CE1B7BB35A56}" type="pres">
      <dgm:prSet presAssocID="{DBED5354-17A1-403A-8329-F9B19525ED2A}" presName="invisiNode" presStyleLbl="node1" presStyleIdx="0" presStyleCnt="3"/>
      <dgm:spPr/>
    </dgm:pt>
    <dgm:pt modelId="{842FB324-0A53-424E-A6C7-3A17280CC152}" type="pres">
      <dgm:prSet presAssocID="{DBED5354-17A1-403A-8329-F9B19525ED2A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88009FB3-EF77-412C-9D86-A07FA1DEC150}" type="pres">
      <dgm:prSet presAssocID="{F8A666EC-75D4-44B4-9994-112C3B7676B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8798317-E9DC-4C60-9618-B9DA594A9EF2}" type="pres">
      <dgm:prSet presAssocID="{F9676A38-C48D-4178-A6D8-6778BD111ABB}" presName="compNode" presStyleCnt="0"/>
      <dgm:spPr/>
    </dgm:pt>
    <dgm:pt modelId="{4CE483A9-65DC-4BBB-8DCB-EE80C42A3C1A}" type="pres">
      <dgm:prSet presAssocID="{F9676A38-C48D-4178-A6D8-6778BD111ABB}" presName="bkgdShape" presStyleLbl="node1" presStyleIdx="1" presStyleCnt="3"/>
      <dgm:spPr/>
      <dgm:t>
        <a:bodyPr/>
        <a:lstStyle/>
        <a:p>
          <a:endParaRPr lang="en-US"/>
        </a:p>
      </dgm:t>
    </dgm:pt>
    <dgm:pt modelId="{AB7F8AE0-3694-4D69-BCE5-34AEDF3A2986}" type="pres">
      <dgm:prSet presAssocID="{F9676A38-C48D-4178-A6D8-6778BD111ABB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A79EF-5B28-49CB-8991-9B522EE01B2C}" type="pres">
      <dgm:prSet presAssocID="{F9676A38-C48D-4178-A6D8-6778BD111ABB}" presName="invisiNode" presStyleLbl="node1" presStyleIdx="1" presStyleCnt="3"/>
      <dgm:spPr/>
    </dgm:pt>
    <dgm:pt modelId="{96420E03-57C5-42B0-8C25-1570125F83B1}" type="pres">
      <dgm:prSet presAssocID="{F9676A38-C48D-4178-A6D8-6778BD111ABB}" presName="imagNode" presStyleLbl="fgImgPlace1" presStyleIdx="1" presStyleCnt="3"/>
      <dgm:spPr>
        <a:blipFill>
          <a:blip xmlns:r="http://schemas.openxmlformats.org/officeDocument/2006/relationships" r:embed="rId2"/>
          <a:stretch>
            <a:fillRect t="-15000" b="-15000"/>
          </a:stretch>
        </a:blipFill>
      </dgm:spPr>
    </dgm:pt>
    <dgm:pt modelId="{E4B8325B-E73B-4C49-B1F5-F5BA3DFB90DE}" type="pres">
      <dgm:prSet presAssocID="{26705FFD-29CA-4143-AAA6-4ADCD05E12C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BDA0286-18A9-4AFF-A730-ABB8EEC8B5AB}" type="pres">
      <dgm:prSet presAssocID="{17F0E6D5-7664-4A22-8422-752FD40589F7}" presName="compNode" presStyleCnt="0"/>
      <dgm:spPr/>
    </dgm:pt>
    <dgm:pt modelId="{AFDD79EB-54DB-4CB0-9D7D-8FDC6AC60766}" type="pres">
      <dgm:prSet presAssocID="{17F0E6D5-7664-4A22-8422-752FD40589F7}" presName="bkgdShape" presStyleLbl="node1" presStyleIdx="2" presStyleCnt="3"/>
      <dgm:spPr/>
      <dgm:t>
        <a:bodyPr/>
        <a:lstStyle/>
        <a:p>
          <a:endParaRPr lang="en-US"/>
        </a:p>
      </dgm:t>
    </dgm:pt>
    <dgm:pt modelId="{885DC527-65D2-4D39-9F00-D3519BD7FA1E}" type="pres">
      <dgm:prSet presAssocID="{17F0E6D5-7664-4A22-8422-752FD40589F7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09477-2737-44B8-9622-71D2C085EC25}" type="pres">
      <dgm:prSet presAssocID="{17F0E6D5-7664-4A22-8422-752FD40589F7}" presName="invisiNode" presStyleLbl="node1" presStyleIdx="2" presStyleCnt="3"/>
      <dgm:spPr/>
    </dgm:pt>
    <dgm:pt modelId="{E602D26B-664A-41B3-9AE3-CE30E0C1D25E}" type="pres">
      <dgm:prSet presAssocID="{17F0E6D5-7664-4A22-8422-752FD40589F7}" presName="imagNode" presStyleLbl="fgImgPlac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t="-9000" r="-2000" b="-6000"/>
          </a:stretch>
        </a:blipFill>
      </dgm:spPr>
    </dgm:pt>
  </dgm:ptLst>
  <dgm:cxnLst>
    <dgm:cxn modelId="{3454CBEF-4515-4233-A688-5E2A395DFE22}" type="presOf" srcId="{F9676A38-C48D-4178-A6D8-6778BD111ABB}" destId="{AB7F8AE0-3694-4D69-BCE5-34AEDF3A2986}" srcOrd="1" destOrd="0" presId="urn:microsoft.com/office/officeart/2005/8/layout/hList7"/>
    <dgm:cxn modelId="{7F971EEB-40D1-4E83-A0AC-04DAC1D8BE00}" type="presOf" srcId="{DBED5354-17A1-403A-8329-F9B19525ED2A}" destId="{65141179-CC15-4F5D-8AB7-57A1B13C41FD}" srcOrd="0" destOrd="0" presId="urn:microsoft.com/office/officeart/2005/8/layout/hList7"/>
    <dgm:cxn modelId="{F69E4475-54CC-494A-9BFE-4C0E7944C9DE}" type="presOf" srcId="{17F0E6D5-7664-4A22-8422-752FD40589F7}" destId="{885DC527-65D2-4D39-9F00-D3519BD7FA1E}" srcOrd="1" destOrd="0" presId="urn:microsoft.com/office/officeart/2005/8/layout/hList7"/>
    <dgm:cxn modelId="{FC8E029F-62DC-4195-BD63-A19C50F34C14}" type="presOf" srcId="{26705FFD-29CA-4143-AAA6-4ADCD05E12C2}" destId="{E4B8325B-E73B-4C49-B1F5-F5BA3DFB90DE}" srcOrd="0" destOrd="0" presId="urn:microsoft.com/office/officeart/2005/8/layout/hList7"/>
    <dgm:cxn modelId="{EB150483-1D75-4EAA-8085-129FA1C77EB5}" type="presOf" srcId="{DBED5354-17A1-403A-8329-F9B19525ED2A}" destId="{49B5BF9A-2399-41D9-BC5E-7FBD923B8E87}" srcOrd="1" destOrd="0" presId="urn:microsoft.com/office/officeart/2005/8/layout/hList7"/>
    <dgm:cxn modelId="{DE42B1B0-675D-45FA-B018-033EC157024A}" type="presOf" srcId="{17F0E6D5-7664-4A22-8422-752FD40589F7}" destId="{AFDD79EB-54DB-4CB0-9D7D-8FDC6AC60766}" srcOrd="0" destOrd="0" presId="urn:microsoft.com/office/officeart/2005/8/layout/hList7"/>
    <dgm:cxn modelId="{9E0C5EBC-53DE-4A31-BD25-1A24FD22E455}" type="presOf" srcId="{F9676A38-C48D-4178-A6D8-6778BD111ABB}" destId="{4CE483A9-65DC-4BBB-8DCB-EE80C42A3C1A}" srcOrd="0" destOrd="0" presId="urn:microsoft.com/office/officeart/2005/8/layout/hList7"/>
    <dgm:cxn modelId="{9820D095-5503-4CFF-9563-CCE5EE35D550}" srcId="{FDEB42F2-1E38-43A6-A0CD-7F9409AE9D3D}" destId="{DBED5354-17A1-403A-8329-F9B19525ED2A}" srcOrd="0" destOrd="0" parTransId="{0CEB941A-EF8E-474B-8747-0EE5528DBB9F}" sibTransId="{F8A666EC-75D4-44B4-9994-112C3B7676BB}"/>
    <dgm:cxn modelId="{22A6A6CD-D935-42A4-BAA3-E04CD77AAE91}" srcId="{FDEB42F2-1E38-43A6-A0CD-7F9409AE9D3D}" destId="{F9676A38-C48D-4178-A6D8-6778BD111ABB}" srcOrd="1" destOrd="0" parTransId="{531D5615-7720-4F1B-B489-D2FD972A01F2}" sibTransId="{26705FFD-29CA-4143-AAA6-4ADCD05E12C2}"/>
    <dgm:cxn modelId="{590B49BA-AA50-4CA0-BFBB-A93C8A06BE70}" type="presOf" srcId="{FDEB42F2-1E38-43A6-A0CD-7F9409AE9D3D}" destId="{F80786F6-DFE7-49F5-BF4E-C7A257F96074}" srcOrd="0" destOrd="0" presId="urn:microsoft.com/office/officeart/2005/8/layout/hList7"/>
    <dgm:cxn modelId="{4C6159DA-A6DE-492D-83E5-FFD6E5D39677}" type="presOf" srcId="{F8A666EC-75D4-44B4-9994-112C3B7676BB}" destId="{88009FB3-EF77-412C-9D86-A07FA1DEC150}" srcOrd="0" destOrd="0" presId="urn:microsoft.com/office/officeart/2005/8/layout/hList7"/>
    <dgm:cxn modelId="{B9029FBC-7978-442D-B3B9-23005A38168C}" srcId="{FDEB42F2-1E38-43A6-A0CD-7F9409AE9D3D}" destId="{17F0E6D5-7664-4A22-8422-752FD40589F7}" srcOrd="2" destOrd="0" parTransId="{D0421C8A-82F2-435F-9F65-3E169ED0DB71}" sibTransId="{ABAC3FBD-B6BE-4EC8-84CA-CA766DFE35AC}"/>
    <dgm:cxn modelId="{3803E7CD-A92C-4910-B758-07E8BF3122D2}" type="presParOf" srcId="{F80786F6-DFE7-49F5-BF4E-C7A257F96074}" destId="{62E84FD8-5511-4C06-8A0C-0A5FE2BF7A15}" srcOrd="0" destOrd="0" presId="urn:microsoft.com/office/officeart/2005/8/layout/hList7"/>
    <dgm:cxn modelId="{7623257C-8D8F-45C1-A7A8-519A278B2967}" type="presParOf" srcId="{F80786F6-DFE7-49F5-BF4E-C7A257F96074}" destId="{94298709-4405-498D-A2EC-61F56E5DBF51}" srcOrd="1" destOrd="0" presId="urn:microsoft.com/office/officeart/2005/8/layout/hList7"/>
    <dgm:cxn modelId="{EEB08D53-2EB0-49DD-BEC4-617322737049}" type="presParOf" srcId="{94298709-4405-498D-A2EC-61F56E5DBF51}" destId="{E00379A7-6412-4FA2-99F2-6E04902B2258}" srcOrd="0" destOrd="0" presId="urn:microsoft.com/office/officeart/2005/8/layout/hList7"/>
    <dgm:cxn modelId="{473057FA-E414-4207-8B15-7C27A28D910A}" type="presParOf" srcId="{E00379A7-6412-4FA2-99F2-6E04902B2258}" destId="{65141179-CC15-4F5D-8AB7-57A1B13C41FD}" srcOrd="0" destOrd="0" presId="urn:microsoft.com/office/officeart/2005/8/layout/hList7"/>
    <dgm:cxn modelId="{D5715218-4E09-48F7-8525-6CAD96207059}" type="presParOf" srcId="{E00379A7-6412-4FA2-99F2-6E04902B2258}" destId="{49B5BF9A-2399-41D9-BC5E-7FBD923B8E87}" srcOrd="1" destOrd="0" presId="urn:microsoft.com/office/officeart/2005/8/layout/hList7"/>
    <dgm:cxn modelId="{970E5831-46D6-4FB0-BF87-45C309814C8F}" type="presParOf" srcId="{E00379A7-6412-4FA2-99F2-6E04902B2258}" destId="{4118246B-A0D7-4A09-B430-CE1B7BB35A56}" srcOrd="2" destOrd="0" presId="urn:microsoft.com/office/officeart/2005/8/layout/hList7"/>
    <dgm:cxn modelId="{27C0E096-0D23-48FB-BCB4-905C1CB36424}" type="presParOf" srcId="{E00379A7-6412-4FA2-99F2-6E04902B2258}" destId="{842FB324-0A53-424E-A6C7-3A17280CC152}" srcOrd="3" destOrd="0" presId="urn:microsoft.com/office/officeart/2005/8/layout/hList7"/>
    <dgm:cxn modelId="{DD53E3FB-5419-4522-B8FA-860C533EB2DC}" type="presParOf" srcId="{94298709-4405-498D-A2EC-61F56E5DBF51}" destId="{88009FB3-EF77-412C-9D86-A07FA1DEC150}" srcOrd="1" destOrd="0" presId="urn:microsoft.com/office/officeart/2005/8/layout/hList7"/>
    <dgm:cxn modelId="{D779B233-36A5-4A5B-944D-B8DB6B84F84C}" type="presParOf" srcId="{94298709-4405-498D-A2EC-61F56E5DBF51}" destId="{E8798317-E9DC-4C60-9618-B9DA594A9EF2}" srcOrd="2" destOrd="0" presId="urn:microsoft.com/office/officeart/2005/8/layout/hList7"/>
    <dgm:cxn modelId="{42A41BC3-6C8D-4754-A185-D39EE47CDB90}" type="presParOf" srcId="{E8798317-E9DC-4C60-9618-B9DA594A9EF2}" destId="{4CE483A9-65DC-4BBB-8DCB-EE80C42A3C1A}" srcOrd="0" destOrd="0" presId="urn:microsoft.com/office/officeart/2005/8/layout/hList7"/>
    <dgm:cxn modelId="{8F514A99-C26B-406B-ACF0-B91F0581F0E4}" type="presParOf" srcId="{E8798317-E9DC-4C60-9618-B9DA594A9EF2}" destId="{AB7F8AE0-3694-4D69-BCE5-34AEDF3A2986}" srcOrd="1" destOrd="0" presId="urn:microsoft.com/office/officeart/2005/8/layout/hList7"/>
    <dgm:cxn modelId="{071702C3-1E6D-465F-9DB5-7D281DC5D724}" type="presParOf" srcId="{E8798317-E9DC-4C60-9618-B9DA594A9EF2}" destId="{EBEA79EF-5B28-49CB-8991-9B522EE01B2C}" srcOrd="2" destOrd="0" presId="urn:microsoft.com/office/officeart/2005/8/layout/hList7"/>
    <dgm:cxn modelId="{48E5D6DC-232F-4826-9AC6-0D45D8622F57}" type="presParOf" srcId="{E8798317-E9DC-4C60-9618-B9DA594A9EF2}" destId="{96420E03-57C5-42B0-8C25-1570125F83B1}" srcOrd="3" destOrd="0" presId="urn:microsoft.com/office/officeart/2005/8/layout/hList7"/>
    <dgm:cxn modelId="{A8165C34-9530-406D-81FB-CEEF5EDEB78E}" type="presParOf" srcId="{94298709-4405-498D-A2EC-61F56E5DBF51}" destId="{E4B8325B-E73B-4C49-B1F5-F5BA3DFB90DE}" srcOrd="3" destOrd="0" presId="urn:microsoft.com/office/officeart/2005/8/layout/hList7"/>
    <dgm:cxn modelId="{2EC1D414-F7C5-406A-A9D1-D9B5803C34A4}" type="presParOf" srcId="{94298709-4405-498D-A2EC-61F56E5DBF51}" destId="{DBDA0286-18A9-4AFF-A730-ABB8EEC8B5AB}" srcOrd="4" destOrd="0" presId="urn:microsoft.com/office/officeart/2005/8/layout/hList7"/>
    <dgm:cxn modelId="{20C3A0E4-B5C3-40EC-8A8B-12FEF882F18E}" type="presParOf" srcId="{DBDA0286-18A9-4AFF-A730-ABB8EEC8B5AB}" destId="{AFDD79EB-54DB-4CB0-9D7D-8FDC6AC60766}" srcOrd="0" destOrd="0" presId="urn:microsoft.com/office/officeart/2005/8/layout/hList7"/>
    <dgm:cxn modelId="{626F66BC-DF74-4AD6-A207-2C785474826E}" type="presParOf" srcId="{DBDA0286-18A9-4AFF-A730-ABB8EEC8B5AB}" destId="{885DC527-65D2-4D39-9F00-D3519BD7FA1E}" srcOrd="1" destOrd="0" presId="urn:microsoft.com/office/officeart/2005/8/layout/hList7"/>
    <dgm:cxn modelId="{4860E29D-CA30-4937-B9AA-02114B3EDC1A}" type="presParOf" srcId="{DBDA0286-18A9-4AFF-A730-ABB8EEC8B5AB}" destId="{3EB09477-2737-44B8-9622-71D2C085EC25}" srcOrd="2" destOrd="0" presId="urn:microsoft.com/office/officeart/2005/8/layout/hList7"/>
    <dgm:cxn modelId="{07A0DC8B-AD26-4A64-B705-C796A316EBE5}" type="presParOf" srcId="{DBDA0286-18A9-4AFF-A730-ABB8EEC8B5AB}" destId="{E602D26B-664A-41B3-9AE3-CE30E0C1D25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D4E808-FDB1-4A86-A3BB-339EA68DAF7F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1BF0CA4E-833D-4924-9D4A-9F2EE0B9C0D1}">
      <dgm:prSet phldrT="[Text]"/>
      <dgm:spPr>
        <a:solidFill>
          <a:srgbClr val="002060"/>
        </a:solidFill>
      </dgm:spPr>
      <dgm:t>
        <a:bodyPr/>
        <a:lstStyle/>
        <a:p>
          <a:r>
            <a:rPr lang="en-US" spc="300" smtClean="0">
              <a:latin typeface="Bahnschrift Light" panose="020B0502040204020203" pitchFamily="34" charset="0"/>
            </a:rPr>
            <a:t>TEXT</a:t>
          </a:r>
          <a:endParaRPr lang="en-US" spc="300" dirty="0"/>
        </a:p>
      </dgm:t>
    </dgm:pt>
    <dgm:pt modelId="{F81DC603-047F-4DA5-9271-79F60548E627}" type="parTrans" cxnId="{47455874-47DF-47B7-94AD-833085F94948}">
      <dgm:prSet/>
      <dgm:spPr/>
      <dgm:t>
        <a:bodyPr/>
        <a:lstStyle/>
        <a:p>
          <a:endParaRPr lang="en-US" spc="300"/>
        </a:p>
      </dgm:t>
    </dgm:pt>
    <dgm:pt modelId="{E44162C4-1891-478E-9972-5DF38ABE9300}" type="sibTrans" cxnId="{47455874-47DF-47B7-94AD-833085F94948}">
      <dgm:prSet/>
      <dgm:spPr>
        <a:solidFill>
          <a:srgbClr val="00B0F0"/>
        </a:solidFill>
      </dgm:spPr>
      <dgm:t>
        <a:bodyPr/>
        <a:lstStyle/>
        <a:p>
          <a:endParaRPr lang="en-US" spc="300"/>
        </a:p>
      </dgm:t>
    </dgm:pt>
    <dgm:pt modelId="{DED10AE8-AA15-4381-B360-0B13D67DE292}">
      <dgm:prSet phldrT="[Text]"/>
      <dgm:spPr>
        <a:solidFill>
          <a:schemeClr val="tx1"/>
        </a:solidFill>
      </dgm:spPr>
      <dgm:t>
        <a:bodyPr/>
        <a:lstStyle/>
        <a:p>
          <a:r>
            <a:rPr lang="en-US" spc="300" smtClean="0">
              <a:latin typeface="Bahnschrift Light" panose="020B0502040204020203" pitchFamily="34" charset="0"/>
            </a:rPr>
            <a:t>TEXT</a:t>
          </a:r>
          <a:endParaRPr lang="en-US" spc="300" dirty="0"/>
        </a:p>
      </dgm:t>
    </dgm:pt>
    <dgm:pt modelId="{25CB552E-E7EF-454C-9DF3-A0CD5A9AF1CC}" type="parTrans" cxnId="{BCADE068-377A-4F6A-9D28-6F13CB70F1C7}">
      <dgm:prSet/>
      <dgm:spPr/>
      <dgm:t>
        <a:bodyPr/>
        <a:lstStyle/>
        <a:p>
          <a:endParaRPr lang="en-US" spc="300"/>
        </a:p>
      </dgm:t>
    </dgm:pt>
    <dgm:pt modelId="{8DB81D3A-5AA3-4D41-A99C-ABCBFF27AA04}" type="sibTrans" cxnId="{BCADE068-377A-4F6A-9D28-6F13CB70F1C7}">
      <dgm:prSet/>
      <dgm:spPr>
        <a:solidFill>
          <a:srgbClr val="00B0F0"/>
        </a:solidFill>
      </dgm:spPr>
      <dgm:t>
        <a:bodyPr/>
        <a:lstStyle/>
        <a:p>
          <a:endParaRPr lang="en-US" spc="300"/>
        </a:p>
      </dgm:t>
    </dgm:pt>
    <dgm:pt modelId="{30658EBB-B6B7-425D-9F18-6EA1392D7108}">
      <dgm:prSet phldrT="[Text]"/>
      <dgm:spPr>
        <a:solidFill>
          <a:schemeClr val="accent2"/>
        </a:solidFill>
      </dgm:spPr>
      <dgm:t>
        <a:bodyPr/>
        <a:lstStyle/>
        <a:p>
          <a:r>
            <a:rPr lang="en-US" spc="300" dirty="0" smtClean="0">
              <a:latin typeface="Bahnschrift Light" panose="020B0502040204020203" pitchFamily="34" charset="0"/>
            </a:rPr>
            <a:t>TEXT</a:t>
          </a:r>
          <a:endParaRPr lang="en-US" spc="300" dirty="0">
            <a:latin typeface="Bahnschrift Light" panose="020B0502040204020203" pitchFamily="34" charset="0"/>
          </a:endParaRPr>
        </a:p>
      </dgm:t>
    </dgm:pt>
    <dgm:pt modelId="{AD6626EC-1467-4A3F-A1F1-B1F1888AE356}" type="parTrans" cxnId="{A762B861-1931-4F08-985A-B2BDEBC8D743}">
      <dgm:prSet/>
      <dgm:spPr/>
      <dgm:t>
        <a:bodyPr/>
        <a:lstStyle/>
        <a:p>
          <a:endParaRPr lang="en-US" spc="300"/>
        </a:p>
      </dgm:t>
    </dgm:pt>
    <dgm:pt modelId="{6CB18B6F-7001-4F69-B5FD-A0EBAB25BA29}" type="sibTrans" cxnId="{A762B861-1931-4F08-985A-B2BDEBC8D743}">
      <dgm:prSet/>
      <dgm:spPr>
        <a:solidFill>
          <a:srgbClr val="00B0F0"/>
        </a:solidFill>
      </dgm:spPr>
      <dgm:t>
        <a:bodyPr/>
        <a:lstStyle/>
        <a:p>
          <a:endParaRPr lang="en-US" spc="300"/>
        </a:p>
      </dgm:t>
    </dgm:pt>
    <dgm:pt modelId="{2AFBC05A-DE24-4A45-B58A-0190499CAFE7}" type="pres">
      <dgm:prSet presAssocID="{E0D4E808-FDB1-4A86-A3BB-339EA68DAF7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436C090-7375-4641-A897-33B9BEAABFDF}" type="pres">
      <dgm:prSet presAssocID="{1BF0CA4E-833D-4924-9D4A-9F2EE0B9C0D1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434495-1FA7-4A41-A3A3-818D3BD4BC40}" type="pres">
      <dgm:prSet presAssocID="{1BF0CA4E-833D-4924-9D4A-9F2EE0B9C0D1}" presName="gear1srcNode" presStyleLbl="node1" presStyleIdx="0" presStyleCnt="3"/>
      <dgm:spPr/>
      <dgm:t>
        <a:bodyPr/>
        <a:lstStyle/>
        <a:p>
          <a:endParaRPr lang="en-US"/>
        </a:p>
      </dgm:t>
    </dgm:pt>
    <dgm:pt modelId="{E965E8D6-FE68-4240-99F4-DB7B0276EF0C}" type="pres">
      <dgm:prSet presAssocID="{1BF0CA4E-833D-4924-9D4A-9F2EE0B9C0D1}" presName="gear1dstNode" presStyleLbl="node1" presStyleIdx="0" presStyleCnt="3"/>
      <dgm:spPr/>
      <dgm:t>
        <a:bodyPr/>
        <a:lstStyle/>
        <a:p>
          <a:endParaRPr lang="en-US"/>
        </a:p>
      </dgm:t>
    </dgm:pt>
    <dgm:pt modelId="{F3903E88-60E2-4E0A-8EFF-5984FF1883DD}" type="pres">
      <dgm:prSet presAssocID="{DED10AE8-AA15-4381-B360-0B13D67DE29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78120-B670-4584-9661-3DE91CE9A5CF}" type="pres">
      <dgm:prSet presAssocID="{DED10AE8-AA15-4381-B360-0B13D67DE292}" presName="gear2srcNode" presStyleLbl="node1" presStyleIdx="1" presStyleCnt="3"/>
      <dgm:spPr/>
      <dgm:t>
        <a:bodyPr/>
        <a:lstStyle/>
        <a:p>
          <a:endParaRPr lang="en-US"/>
        </a:p>
      </dgm:t>
    </dgm:pt>
    <dgm:pt modelId="{A6BE3156-1D0B-466B-8D10-0566291DCDD2}" type="pres">
      <dgm:prSet presAssocID="{DED10AE8-AA15-4381-B360-0B13D67DE292}" presName="gear2dstNode" presStyleLbl="node1" presStyleIdx="1" presStyleCnt="3"/>
      <dgm:spPr/>
      <dgm:t>
        <a:bodyPr/>
        <a:lstStyle/>
        <a:p>
          <a:endParaRPr lang="en-US"/>
        </a:p>
      </dgm:t>
    </dgm:pt>
    <dgm:pt modelId="{09D5BED5-ED20-49D9-BB1A-3B9C7BEE620E}" type="pres">
      <dgm:prSet presAssocID="{30658EBB-B6B7-425D-9F18-6EA1392D7108}" presName="gear3" presStyleLbl="node1" presStyleIdx="2" presStyleCnt="3"/>
      <dgm:spPr/>
      <dgm:t>
        <a:bodyPr/>
        <a:lstStyle/>
        <a:p>
          <a:endParaRPr lang="en-US"/>
        </a:p>
      </dgm:t>
    </dgm:pt>
    <dgm:pt modelId="{89304528-73EB-4BFD-83E7-425AB0E66B92}" type="pres">
      <dgm:prSet presAssocID="{30658EBB-B6B7-425D-9F18-6EA1392D7108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D3F07-7B32-4424-80D7-70D8BA85C729}" type="pres">
      <dgm:prSet presAssocID="{30658EBB-B6B7-425D-9F18-6EA1392D7108}" presName="gear3srcNode" presStyleLbl="node1" presStyleIdx="2" presStyleCnt="3"/>
      <dgm:spPr/>
      <dgm:t>
        <a:bodyPr/>
        <a:lstStyle/>
        <a:p>
          <a:endParaRPr lang="en-US"/>
        </a:p>
      </dgm:t>
    </dgm:pt>
    <dgm:pt modelId="{F9278EA9-FDF4-401B-8AE2-84A56F8D0A1D}" type="pres">
      <dgm:prSet presAssocID="{30658EBB-B6B7-425D-9F18-6EA1392D7108}" presName="gear3dstNode" presStyleLbl="node1" presStyleIdx="2" presStyleCnt="3"/>
      <dgm:spPr/>
      <dgm:t>
        <a:bodyPr/>
        <a:lstStyle/>
        <a:p>
          <a:endParaRPr lang="en-US"/>
        </a:p>
      </dgm:t>
    </dgm:pt>
    <dgm:pt modelId="{E6326772-C5CD-41EB-AD5B-13E2190C56FB}" type="pres">
      <dgm:prSet presAssocID="{E44162C4-1891-478E-9972-5DF38ABE9300}" presName="connector1" presStyleLbl="sibTrans2D1" presStyleIdx="0" presStyleCnt="3" custLinFactNeighborX="-2876" custLinFactNeighborY="576"/>
      <dgm:spPr/>
      <dgm:t>
        <a:bodyPr/>
        <a:lstStyle/>
        <a:p>
          <a:endParaRPr lang="en-US"/>
        </a:p>
      </dgm:t>
    </dgm:pt>
    <dgm:pt modelId="{CC03C3A7-7F28-4234-813D-D3927868D342}" type="pres">
      <dgm:prSet presAssocID="{8DB81D3A-5AA3-4D41-A99C-ABCBFF27AA04}" presName="connector2" presStyleLbl="sibTrans2D1" presStyleIdx="1" presStyleCnt="3" custLinFactNeighborY="396"/>
      <dgm:spPr/>
      <dgm:t>
        <a:bodyPr/>
        <a:lstStyle/>
        <a:p>
          <a:endParaRPr lang="en-US"/>
        </a:p>
      </dgm:t>
    </dgm:pt>
    <dgm:pt modelId="{4EA77337-E489-4FDD-A5C2-6EE6DF5CAEAB}" type="pres">
      <dgm:prSet presAssocID="{6CB18B6F-7001-4F69-B5FD-A0EBAB25BA29}" presName="connector3" presStyleLbl="sibTrans2D1" presStyleIdx="2" presStyleCnt="3" custAng="618924" custLinFactNeighborX="3303" custLinFactNeighborY="6975"/>
      <dgm:spPr/>
      <dgm:t>
        <a:bodyPr/>
        <a:lstStyle/>
        <a:p>
          <a:endParaRPr lang="en-US"/>
        </a:p>
      </dgm:t>
    </dgm:pt>
  </dgm:ptLst>
  <dgm:cxnLst>
    <dgm:cxn modelId="{EB78CDB0-E118-434E-A7AC-E0E87397EA83}" type="presOf" srcId="{8DB81D3A-5AA3-4D41-A99C-ABCBFF27AA04}" destId="{CC03C3A7-7F28-4234-813D-D3927868D342}" srcOrd="0" destOrd="0" presId="urn:microsoft.com/office/officeart/2005/8/layout/gear1"/>
    <dgm:cxn modelId="{BCADE068-377A-4F6A-9D28-6F13CB70F1C7}" srcId="{E0D4E808-FDB1-4A86-A3BB-339EA68DAF7F}" destId="{DED10AE8-AA15-4381-B360-0B13D67DE292}" srcOrd="1" destOrd="0" parTransId="{25CB552E-E7EF-454C-9DF3-A0CD5A9AF1CC}" sibTransId="{8DB81D3A-5AA3-4D41-A99C-ABCBFF27AA04}"/>
    <dgm:cxn modelId="{2D9BD27B-7BC3-4F71-BCFD-424254F649E7}" type="presOf" srcId="{DED10AE8-AA15-4381-B360-0B13D67DE292}" destId="{F3903E88-60E2-4E0A-8EFF-5984FF1883DD}" srcOrd="0" destOrd="0" presId="urn:microsoft.com/office/officeart/2005/8/layout/gear1"/>
    <dgm:cxn modelId="{43D3D8B0-56D2-487B-9721-C9EB9D1C31B0}" type="presOf" srcId="{E44162C4-1891-478E-9972-5DF38ABE9300}" destId="{E6326772-C5CD-41EB-AD5B-13E2190C56FB}" srcOrd="0" destOrd="0" presId="urn:microsoft.com/office/officeart/2005/8/layout/gear1"/>
    <dgm:cxn modelId="{47D74FDC-F079-45BE-878E-A28F406772A0}" type="presOf" srcId="{6CB18B6F-7001-4F69-B5FD-A0EBAB25BA29}" destId="{4EA77337-E489-4FDD-A5C2-6EE6DF5CAEAB}" srcOrd="0" destOrd="0" presId="urn:microsoft.com/office/officeart/2005/8/layout/gear1"/>
    <dgm:cxn modelId="{81303408-8B39-4BA4-96F7-567587447067}" type="presOf" srcId="{30658EBB-B6B7-425D-9F18-6EA1392D7108}" destId="{89304528-73EB-4BFD-83E7-425AB0E66B92}" srcOrd="1" destOrd="0" presId="urn:microsoft.com/office/officeart/2005/8/layout/gear1"/>
    <dgm:cxn modelId="{0C8B8679-183A-4CF7-9408-C247CB28790D}" type="presOf" srcId="{DED10AE8-AA15-4381-B360-0B13D67DE292}" destId="{27878120-B670-4584-9661-3DE91CE9A5CF}" srcOrd="1" destOrd="0" presId="urn:microsoft.com/office/officeart/2005/8/layout/gear1"/>
    <dgm:cxn modelId="{D8125381-B721-4FF7-B9A4-618799D06B3F}" type="presOf" srcId="{30658EBB-B6B7-425D-9F18-6EA1392D7108}" destId="{F9278EA9-FDF4-401B-8AE2-84A56F8D0A1D}" srcOrd="3" destOrd="0" presId="urn:microsoft.com/office/officeart/2005/8/layout/gear1"/>
    <dgm:cxn modelId="{F2C78EF9-1709-4A1A-98AA-396B68DEC9CB}" type="presOf" srcId="{30658EBB-B6B7-425D-9F18-6EA1392D7108}" destId="{09D5BED5-ED20-49D9-BB1A-3B9C7BEE620E}" srcOrd="0" destOrd="0" presId="urn:microsoft.com/office/officeart/2005/8/layout/gear1"/>
    <dgm:cxn modelId="{90EC6409-DAD9-4A66-8203-B33D25CEA25A}" type="presOf" srcId="{30658EBB-B6B7-425D-9F18-6EA1392D7108}" destId="{535D3F07-7B32-4424-80D7-70D8BA85C729}" srcOrd="2" destOrd="0" presId="urn:microsoft.com/office/officeart/2005/8/layout/gear1"/>
    <dgm:cxn modelId="{A762B861-1931-4F08-985A-B2BDEBC8D743}" srcId="{E0D4E808-FDB1-4A86-A3BB-339EA68DAF7F}" destId="{30658EBB-B6B7-425D-9F18-6EA1392D7108}" srcOrd="2" destOrd="0" parTransId="{AD6626EC-1467-4A3F-A1F1-B1F1888AE356}" sibTransId="{6CB18B6F-7001-4F69-B5FD-A0EBAB25BA29}"/>
    <dgm:cxn modelId="{4941CBA2-039F-46C6-A2E7-09C5F7FBB6E5}" type="presOf" srcId="{1BF0CA4E-833D-4924-9D4A-9F2EE0B9C0D1}" destId="{3436C090-7375-4641-A897-33B9BEAABFDF}" srcOrd="0" destOrd="0" presId="urn:microsoft.com/office/officeart/2005/8/layout/gear1"/>
    <dgm:cxn modelId="{47455874-47DF-47B7-94AD-833085F94948}" srcId="{E0D4E808-FDB1-4A86-A3BB-339EA68DAF7F}" destId="{1BF0CA4E-833D-4924-9D4A-9F2EE0B9C0D1}" srcOrd="0" destOrd="0" parTransId="{F81DC603-047F-4DA5-9271-79F60548E627}" sibTransId="{E44162C4-1891-478E-9972-5DF38ABE9300}"/>
    <dgm:cxn modelId="{1293A70B-A7F5-4B82-8FC3-A8C22F6A721C}" type="presOf" srcId="{DED10AE8-AA15-4381-B360-0B13D67DE292}" destId="{A6BE3156-1D0B-466B-8D10-0566291DCDD2}" srcOrd="2" destOrd="0" presId="urn:microsoft.com/office/officeart/2005/8/layout/gear1"/>
    <dgm:cxn modelId="{4553A69F-5F00-4033-BFB6-2AB20708353F}" type="presOf" srcId="{1BF0CA4E-833D-4924-9D4A-9F2EE0B9C0D1}" destId="{E965E8D6-FE68-4240-99F4-DB7B0276EF0C}" srcOrd="2" destOrd="0" presId="urn:microsoft.com/office/officeart/2005/8/layout/gear1"/>
    <dgm:cxn modelId="{8D054275-35AE-4449-88F5-DBF0DCB2FF23}" type="presOf" srcId="{1BF0CA4E-833D-4924-9D4A-9F2EE0B9C0D1}" destId="{95434495-1FA7-4A41-A3A3-818D3BD4BC40}" srcOrd="1" destOrd="0" presId="urn:microsoft.com/office/officeart/2005/8/layout/gear1"/>
    <dgm:cxn modelId="{A54EEE11-5190-45F7-8D1B-C7FDC70E54A0}" type="presOf" srcId="{E0D4E808-FDB1-4A86-A3BB-339EA68DAF7F}" destId="{2AFBC05A-DE24-4A45-B58A-0190499CAFE7}" srcOrd="0" destOrd="0" presId="urn:microsoft.com/office/officeart/2005/8/layout/gear1"/>
    <dgm:cxn modelId="{DD80EE84-28DA-4D92-92E7-465D34FC0AB3}" type="presParOf" srcId="{2AFBC05A-DE24-4A45-B58A-0190499CAFE7}" destId="{3436C090-7375-4641-A897-33B9BEAABFDF}" srcOrd="0" destOrd="0" presId="urn:microsoft.com/office/officeart/2005/8/layout/gear1"/>
    <dgm:cxn modelId="{897AC640-654F-4FA8-A46C-755219E13AEA}" type="presParOf" srcId="{2AFBC05A-DE24-4A45-B58A-0190499CAFE7}" destId="{95434495-1FA7-4A41-A3A3-818D3BD4BC40}" srcOrd="1" destOrd="0" presId="urn:microsoft.com/office/officeart/2005/8/layout/gear1"/>
    <dgm:cxn modelId="{4B83017D-D2E7-4ABB-9CAD-EDC07C77F61D}" type="presParOf" srcId="{2AFBC05A-DE24-4A45-B58A-0190499CAFE7}" destId="{E965E8D6-FE68-4240-99F4-DB7B0276EF0C}" srcOrd="2" destOrd="0" presId="urn:microsoft.com/office/officeart/2005/8/layout/gear1"/>
    <dgm:cxn modelId="{2B157E85-DE1C-461A-AD2D-15FA6FCFFCC3}" type="presParOf" srcId="{2AFBC05A-DE24-4A45-B58A-0190499CAFE7}" destId="{F3903E88-60E2-4E0A-8EFF-5984FF1883DD}" srcOrd="3" destOrd="0" presId="urn:microsoft.com/office/officeart/2005/8/layout/gear1"/>
    <dgm:cxn modelId="{4665CC08-6E45-4532-8FBD-ACE6DE970455}" type="presParOf" srcId="{2AFBC05A-DE24-4A45-B58A-0190499CAFE7}" destId="{27878120-B670-4584-9661-3DE91CE9A5CF}" srcOrd="4" destOrd="0" presId="urn:microsoft.com/office/officeart/2005/8/layout/gear1"/>
    <dgm:cxn modelId="{1AAC8FCD-7AC8-4849-988E-A8DCBB5F0A2F}" type="presParOf" srcId="{2AFBC05A-DE24-4A45-B58A-0190499CAFE7}" destId="{A6BE3156-1D0B-466B-8D10-0566291DCDD2}" srcOrd="5" destOrd="0" presId="urn:microsoft.com/office/officeart/2005/8/layout/gear1"/>
    <dgm:cxn modelId="{B785E87E-9EC6-486B-AA63-1D82AAEC7488}" type="presParOf" srcId="{2AFBC05A-DE24-4A45-B58A-0190499CAFE7}" destId="{09D5BED5-ED20-49D9-BB1A-3B9C7BEE620E}" srcOrd="6" destOrd="0" presId="urn:microsoft.com/office/officeart/2005/8/layout/gear1"/>
    <dgm:cxn modelId="{87A53E2A-EA1E-4D79-9836-64FA8B023800}" type="presParOf" srcId="{2AFBC05A-DE24-4A45-B58A-0190499CAFE7}" destId="{89304528-73EB-4BFD-83E7-425AB0E66B92}" srcOrd="7" destOrd="0" presId="urn:microsoft.com/office/officeart/2005/8/layout/gear1"/>
    <dgm:cxn modelId="{FBEE8734-151E-4EAF-AF26-9CC1C728D8F2}" type="presParOf" srcId="{2AFBC05A-DE24-4A45-B58A-0190499CAFE7}" destId="{535D3F07-7B32-4424-80D7-70D8BA85C729}" srcOrd="8" destOrd="0" presId="urn:microsoft.com/office/officeart/2005/8/layout/gear1"/>
    <dgm:cxn modelId="{17AC3AB7-A6D8-4B23-B771-21BDECA52ACA}" type="presParOf" srcId="{2AFBC05A-DE24-4A45-B58A-0190499CAFE7}" destId="{F9278EA9-FDF4-401B-8AE2-84A56F8D0A1D}" srcOrd="9" destOrd="0" presId="urn:microsoft.com/office/officeart/2005/8/layout/gear1"/>
    <dgm:cxn modelId="{C8F939AD-913B-4847-8BE6-ABD1699638F2}" type="presParOf" srcId="{2AFBC05A-DE24-4A45-B58A-0190499CAFE7}" destId="{E6326772-C5CD-41EB-AD5B-13E2190C56FB}" srcOrd="10" destOrd="0" presId="urn:microsoft.com/office/officeart/2005/8/layout/gear1"/>
    <dgm:cxn modelId="{97A1EC8B-2331-4F84-8726-45F911BB0E6E}" type="presParOf" srcId="{2AFBC05A-DE24-4A45-B58A-0190499CAFE7}" destId="{CC03C3A7-7F28-4234-813D-D3927868D342}" srcOrd="11" destOrd="0" presId="urn:microsoft.com/office/officeart/2005/8/layout/gear1"/>
    <dgm:cxn modelId="{9084FE6D-A5D0-4921-AF3C-C9196D28B461}" type="presParOf" srcId="{2AFBC05A-DE24-4A45-B58A-0190499CAFE7}" destId="{4EA77337-E489-4FDD-A5C2-6EE6DF5CAEA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41179-CC15-4F5D-8AB7-57A1B13C41FD}">
      <dsp:nvSpPr>
        <dsp:cNvPr id="0" name=""/>
        <dsp:cNvSpPr/>
      </dsp:nvSpPr>
      <dsp:spPr>
        <a:xfrm>
          <a:off x="1706" y="0"/>
          <a:ext cx="2655093" cy="5589693"/>
        </a:xfrm>
        <a:prstGeom prst="roundRect">
          <a:avLst>
            <a:gd name="adj" fmla="val 10000"/>
          </a:avLst>
        </a:prstGeom>
        <a:solidFill>
          <a:schemeClr val="accent2">
            <a:alpha val="6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  <a:latin typeface="Bahnschrift Light" panose="020B0502040204020203" pitchFamily="34" charset="0"/>
            </a:rPr>
            <a:t>YOUR TEXT</a:t>
          </a:r>
          <a:endParaRPr lang="en-US" sz="3200" kern="1200" dirty="0">
            <a:solidFill>
              <a:schemeClr val="tx1"/>
            </a:solidFill>
            <a:latin typeface="Bahnschrift Light" panose="020B0502040204020203" pitchFamily="34" charset="0"/>
          </a:endParaRPr>
        </a:p>
      </dsp:txBody>
      <dsp:txXfrm>
        <a:off x="1706" y="2235877"/>
        <a:ext cx="2655093" cy="2235877"/>
      </dsp:txXfrm>
    </dsp:sp>
    <dsp:sp modelId="{842FB324-0A53-424E-A6C7-3A17280CC152}">
      <dsp:nvSpPr>
        <dsp:cNvPr id="0" name=""/>
        <dsp:cNvSpPr/>
      </dsp:nvSpPr>
      <dsp:spPr>
        <a:xfrm>
          <a:off x="398569" y="335381"/>
          <a:ext cx="1861367" cy="18613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483A9-65DC-4BBB-8DCB-EE80C42A3C1A}">
      <dsp:nvSpPr>
        <dsp:cNvPr id="0" name=""/>
        <dsp:cNvSpPr/>
      </dsp:nvSpPr>
      <dsp:spPr>
        <a:xfrm>
          <a:off x="2736453" y="0"/>
          <a:ext cx="2655093" cy="5589693"/>
        </a:xfrm>
        <a:prstGeom prst="roundRect">
          <a:avLst>
            <a:gd name="adj" fmla="val 10000"/>
          </a:avLst>
        </a:prstGeom>
        <a:solidFill>
          <a:srgbClr val="002060">
            <a:alpha val="8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  <a:latin typeface="Bahnschrift Light" panose="020B0502040204020203" pitchFamily="34" charset="0"/>
            </a:rPr>
            <a:t>YOUR TEXT</a:t>
          </a:r>
          <a:endParaRPr lang="en-US" sz="3200" kern="1200" dirty="0">
            <a:solidFill>
              <a:schemeClr val="bg1"/>
            </a:solidFill>
            <a:latin typeface="Bahnschrift Light" panose="020B0502040204020203" pitchFamily="34" charset="0"/>
          </a:endParaRPr>
        </a:p>
      </dsp:txBody>
      <dsp:txXfrm>
        <a:off x="2736453" y="2235877"/>
        <a:ext cx="2655093" cy="2235877"/>
      </dsp:txXfrm>
    </dsp:sp>
    <dsp:sp modelId="{96420E03-57C5-42B0-8C25-1570125F83B1}">
      <dsp:nvSpPr>
        <dsp:cNvPr id="0" name=""/>
        <dsp:cNvSpPr/>
      </dsp:nvSpPr>
      <dsp:spPr>
        <a:xfrm>
          <a:off x="3133316" y="335381"/>
          <a:ext cx="1861367" cy="1861367"/>
        </a:xfrm>
        <a:prstGeom prst="ellipse">
          <a:avLst/>
        </a:prstGeom>
        <a:blipFill>
          <a:blip xmlns:r="http://schemas.openxmlformats.org/officeDocument/2006/relationships" r:embed="rId2"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D79EB-54DB-4CB0-9D7D-8FDC6AC60766}">
      <dsp:nvSpPr>
        <dsp:cNvPr id="0" name=""/>
        <dsp:cNvSpPr/>
      </dsp:nvSpPr>
      <dsp:spPr>
        <a:xfrm>
          <a:off x="5471199" y="0"/>
          <a:ext cx="2655093" cy="5589693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bg1"/>
              </a:solidFill>
              <a:latin typeface="Bahnschrift Light" panose="020B0502040204020203" pitchFamily="34" charset="0"/>
            </a:rPr>
            <a:t>YOUR TEXT</a:t>
          </a:r>
          <a:endParaRPr lang="en-US" sz="3200" kern="1200" dirty="0">
            <a:latin typeface="Bahnschrift Light" panose="020B0502040204020203" pitchFamily="34" charset="0"/>
          </a:endParaRPr>
        </a:p>
      </dsp:txBody>
      <dsp:txXfrm>
        <a:off x="5471199" y="2235877"/>
        <a:ext cx="2655093" cy="2235877"/>
      </dsp:txXfrm>
    </dsp:sp>
    <dsp:sp modelId="{E602D26B-664A-41B3-9AE3-CE30E0C1D25E}">
      <dsp:nvSpPr>
        <dsp:cNvPr id="0" name=""/>
        <dsp:cNvSpPr/>
      </dsp:nvSpPr>
      <dsp:spPr>
        <a:xfrm>
          <a:off x="5868062" y="335381"/>
          <a:ext cx="1861367" cy="1861367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t="-9000" r="-2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84FD8-5511-4C06-8A0C-0A5FE2BF7A15}">
      <dsp:nvSpPr>
        <dsp:cNvPr id="0" name=""/>
        <dsp:cNvSpPr/>
      </dsp:nvSpPr>
      <dsp:spPr>
        <a:xfrm flipH="1" flipV="1">
          <a:off x="6052822" y="3204804"/>
          <a:ext cx="45689" cy="927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6C090-7375-4641-A897-33B9BEAABFDF}">
      <dsp:nvSpPr>
        <dsp:cNvPr id="0" name=""/>
        <dsp:cNvSpPr/>
      </dsp:nvSpPr>
      <dsp:spPr>
        <a:xfrm>
          <a:off x="5638331" y="3127247"/>
          <a:ext cx="3822192" cy="3822192"/>
        </a:xfrm>
        <a:prstGeom prst="gear9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pc="300" smtClean="0">
              <a:latin typeface="Bahnschrift Light" panose="020B0502040204020203" pitchFamily="34" charset="0"/>
            </a:rPr>
            <a:t>TEXT</a:t>
          </a:r>
          <a:endParaRPr lang="en-US" sz="4100" kern="1200" spc="300" dirty="0"/>
        </a:p>
      </dsp:txBody>
      <dsp:txXfrm>
        <a:off x="6406762" y="4022577"/>
        <a:ext cx="2285330" cy="1964686"/>
      </dsp:txXfrm>
    </dsp:sp>
    <dsp:sp modelId="{F3903E88-60E2-4E0A-8EFF-5984FF1883DD}">
      <dsp:nvSpPr>
        <dsp:cNvPr id="0" name=""/>
        <dsp:cNvSpPr/>
      </dsp:nvSpPr>
      <dsp:spPr>
        <a:xfrm>
          <a:off x="3414510" y="2223820"/>
          <a:ext cx="2779776" cy="2779776"/>
        </a:xfrm>
        <a:prstGeom prst="gear6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pc="300" smtClean="0">
              <a:latin typeface="Bahnschrift Light" panose="020B0502040204020203" pitchFamily="34" charset="0"/>
            </a:rPr>
            <a:t>TEXT</a:t>
          </a:r>
          <a:endParaRPr lang="en-US" sz="4100" kern="1200" spc="300" dirty="0"/>
        </a:p>
      </dsp:txBody>
      <dsp:txXfrm>
        <a:off x="4114327" y="2927867"/>
        <a:ext cx="1380142" cy="1371682"/>
      </dsp:txXfrm>
    </dsp:sp>
    <dsp:sp modelId="{09D5BED5-ED20-49D9-BB1A-3B9C7BEE620E}">
      <dsp:nvSpPr>
        <dsp:cNvPr id="0" name=""/>
        <dsp:cNvSpPr/>
      </dsp:nvSpPr>
      <dsp:spPr>
        <a:xfrm rot="20700000">
          <a:off x="4971468" y="306059"/>
          <a:ext cx="2723613" cy="2723613"/>
        </a:xfrm>
        <a:prstGeom prst="gear6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pc="300" dirty="0" smtClean="0">
              <a:latin typeface="Bahnschrift Light" panose="020B0502040204020203" pitchFamily="34" charset="0"/>
            </a:rPr>
            <a:t>TEXT</a:t>
          </a:r>
          <a:endParaRPr lang="en-US" sz="4100" kern="1200" spc="300" dirty="0">
            <a:latin typeface="Bahnschrift Light" panose="020B0502040204020203" pitchFamily="34" charset="0"/>
          </a:endParaRPr>
        </a:p>
      </dsp:txBody>
      <dsp:txXfrm rot="-20700000">
        <a:off x="5568836" y="903427"/>
        <a:ext cx="1528876" cy="1528876"/>
      </dsp:txXfrm>
    </dsp:sp>
    <dsp:sp modelId="{E6326772-C5CD-41EB-AD5B-13E2190C56FB}">
      <dsp:nvSpPr>
        <dsp:cNvPr id="0" name=""/>
        <dsp:cNvSpPr/>
      </dsp:nvSpPr>
      <dsp:spPr>
        <a:xfrm>
          <a:off x="5234979" y="2560715"/>
          <a:ext cx="4892405" cy="4892405"/>
        </a:xfrm>
        <a:prstGeom prst="circularArrow">
          <a:avLst>
            <a:gd name="adj1" fmla="val 4688"/>
            <a:gd name="adj2" fmla="val 299029"/>
            <a:gd name="adj3" fmla="val 2557625"/>
            <a:gd name="adj4" fmla="val 15774691"/>
            <a:gd name="adj5" fmla="val 5469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3C3A7-7F28-4234-813D-D3927868D342}">
      <dsp:nvSpPr>
        <dsp:cNvPr id="0" name=""/>
        <dsp:cNvSpPr/>
      </dsp:nvSpPr>
      <dsp:spPr>
        <a:xfrm>
          <a:off x="2922217" y="1611014"/>
          <a:ext cx="3554638" cy="35546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77337-E489-4FDD-A5C2-6EE6DF5CAEAB}">
      <dsp:nvSpPr>
        <dsp:cNvPr id="0" name=""/>
        <dsp:cNvSpPr/>
      </dsp:nvSpPr>
      <dsp:spPr>
        <a:xfrm rot="618924">
          <a:off x="4468059" y="-35013"/>
          <a:ext cx="3832616" cy="383261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08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3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6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7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6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5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2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4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345397" y="492766"/>
            <a:ext cx="9248054" cy="5603170"/>
            <a:chOff x="1443871" y="520901"/>
            <a:chExt cx="9248054" cy="5603170"/>
          </a:xfrm>
          <a:blipFill>
            <a:blip r:embed="rId2"/>
            <a:stretch>
              <a:fillRect/>
            </a:stretch>
          </a:blipFill>
        </p:grpSpPr>
        <p:sp>
          <p:nvSpPr>
            <p:cNvPr id="4" name="Rounded Rectangle 3"/>
            <p:cNvSpPr/>
            <p:nvPr/>
          </p:nvSpPr>
          <p:spPr>
            <a:xfrm>
              <a:off x="1443871" y="887949"/>
              <a:ext cx="1050845" cy="37735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473672" y="1874042"/>
              <a:ext cx="1050845" cy="42500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492401" y="520901"/>
              <a:ext cx="1050845" cy="450760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22202" y="1623653"/>
              <a:ext cx="1050845" cy="38765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573047" y="2223586"/>
              <a:ext cx="1050845" cy="23976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602848" y="1190707"/>
              <a:ext cx="1050845" cy="47424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588958" y="2095343"/>
              <a:ext cx="1050845" cy="29331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611279" y="887949"/>
              <a:ext cx="1050845" cy="42500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641080" y="1616465"/>
              <a:ext cx="1050845" cy="450760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63759" y="2984828"/>
            <a:ext cx="76724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spc="600" dirty="0" smtClean="0">
                <a:solidFill>
                  <a:schemeClr val="bg1"/>
                </a:solidFill>
                <a:latin typeface="Bahnschrift" panose="020B0502040204020203" pitchFamily="34" charset="0"/>
                <a:ea typeface="Yu Gothic Light" panose="020B0300000000000000" pitchFamily="34" charset="-128"/>
              </a:rPr>
              <a:t>PRESENTATION TITLE</a:t>
            </a:r>
            <a:endParaRPr lang="en-US" sz="3500" spc="600" dirty="0">
              <a:solidFill>
                <a:schemeClr val="bg1"/>
              </a:solidFill>
              <a:latin typeface="Bahnschrift" panose="020B0502040204020203" pitchFamily="34" charset="0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70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12874" y="2588455"/>
            <a:ext cx="10114671" cy="1280160"/>
          </a:xfrm>
          <a:prstGeom prst="round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3212" y="2874592"/>
            <a:ext cx="10044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smtClean="0">
                <a:latin typeface="Bahnschrift Light" panose="020B0502040204020203" pitchFamily="34" charset="0"/>
              </a:rPr>
              <a:t>THANKS FOR YOUR ATTENTION!</a:t>
            </a:r>
            <a:endParaRPr lang="en-US" sz="4000" b="1" spc="3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939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311" y="2785404"/>
            <a:ext cx="9340948" cy="1167618"/>
          </a:xfrm>
          <a:prstGeom prst="rect">
            <a:avLst/>
          </a:prstGeom>
          <a:solidFill>
            <a:schemeClr val="bg1"/>
          </a:solidFill>
          <a:ln w="82550">
            <a:solidFill>
              <a:schemeClr val="tx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1519309" y="2785404"/>
            <a:ext cx="9340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gency FB" panose="020B0503020202020204" pitchFamily="34" charset="0"/>
              </a:rPr>
              <a:t>PART 1</a:t>
            </a:r>
            <a:endParaRPr lang="en-US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/>
        </p:nvSpPr>
        <p:spPr>
          <a:xfrm>
            <a:off x="267287" y="1941341"/>
            <a:ext cx="8257735" cy="4670474"/>
          </a:xfrm>
          <a:prstGeom prst="snip1Rect">
            <a:avLst/>
          </a:prstGeom>
          <a:solidFill>
            <a:schemeClr val="tx1">
              <a:lumMod val="65000"/>
              <a:lumOff val="3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 flipH="1" flipV="1">
            <a:off x="7877906" y="126609"/>
            <a:ext cx="4314093" cy="2433710"/>
          </a:xfrm>
          <a:prstGeom prst="snip1Rect">
            <a:avLst>
              <a:gd name="adj" fmla="val 35417"/>
            </a:avLst>
          </a:prstGeom>
          <a:solidFill>
            <a:schemeClr val="bg2">
              <a:lumMod val="90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52938" y="681744"/>
            <a:ext cx="4239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elwe Lt BT" panose="02060502050305020504" pitchFamily="18" charset="0"/>
              </a:rPr>
              <a:t>WRITE SOMETHING HERE</a:t>
            </a:r>
            <a:endParaRPr lang="en-US" sz="2800" dirty="0">
              <a:latin typeface="Belwe Lt BT" panose="020605020503050205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301" y="2395276"/>
            <a:ext cx="78357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latin typeface="Bahnschrift Light" panose="020B0502040204020203" pitchFamily="34" charset="0"/>
              </a:rPr>
              <a:t>WRITE SOMETHING HERE</a:t>
            </a:r>
          </a:p>
          <a:p>
            <a:endParaRPr lang="en-US" sz="3600" spc="300" dirty="0" smtClean="0">
              <a:latin typeface="Bahnschrift Light" panose="020B0502040204020203" pitchFamily="34" charset="0"/>
            </a:endParaRPr>
          </a:p>
          <a:p>
            <a:endParaRPr lang="ru-RU" sz="3600" spc="300" dirty="0">
              <a:latin typeface="Bahnschrift Light" panose="020B0502040204020203" pitchFamily="34" charset="0"/>
            </a:endParaRPr>
          </a:p>
          <a:p>
            <a:r>
              <a:rPr lang="en-US" sz="3200" spc="300" dirty="0"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latin typeface="Bahnschrift Light" panose="020B0502040204020203" pitchFamily="34" charset="0"/>
              </a:rPr>
              <a:t>+  YOUR </a:t>
            </a:r>
            <a:r>
              <a:rPr lang="en-US" sz="3200" spc="300" dirty="0" smtClean="0">
                <a:latin typeface="Bahnschrift Light" panose="020B0502040204020203" pitchFamily="34" charset="0"/>
              </a:rPr>
              <a:t>TEXT</a:t>
            </a:r>
          </a:p>
          <a:p>
            <a:r>
              <a:rPr lang="en-US" sz="3200" spc="300" dirty="0">
                <a:latin typeface="Bahnschrift Light" panose="020B0502040204020203" pitchFamily="34" charset="0"/>
              </a:rPr>
              <a:t>+  YOUR TEXT</a:t>
            </a:r>
            <a:endParaRPr lang="en-US" sz="3200" spc="300" dirty="0" smtClean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45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4000" b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65896" y="3101926"/>
            <a:ext cx="2121877" cy="1814732"/>
            <a:chOff x="5219114" y="2504050"/>
            <a:chExt cx="2121877" cy="1814732"/>
          </a:xfrm>
        </p:grpSpPr>
        <p:sp>
          <p:nvSpPr>
            <p:cNvPr id="4" name="Chevron 3"/>
            <p:cNvSpPr/>
            <p:nvPr/>
          </p:nvSpPr>
          <p:spPr>
            <a:xfrm>
              <a:off x="5219114" y="2504050"/>
              <a:ext cx="1603717" cy="1814732"/>
            </a:xfrm>
            <a:prstGeom prst="chevron">
              <a:avLst>
                <a:gd name="adj" fmla="val 78947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Chevron 4"/>
            <p:cNvSpPr/>
            <p:nvPr/>
          </p:nvSpPr>
          <p:spPr>
            <a:xfrm>
              <a:off x="5737274" y="2504050"/>
              <a:ext cx="1603717" cy="1814732"/>
            </a:xfrm>
            <a:prstGeom prst="chevron">
              <a:avLst>
                <a:gd name="adj" fmla="val 78947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8807" y="829994"/>
            <a:ext cx="3151163" cy="5627077"/>
            <a:chOff x="998807" y="829994"/>
            <a:chExt cx="3151163" cy="5627077"/>
          </a:xfrm>
          <a:solidFill>
            <a:srgbClr val="00B0F0">
              <a:alpha val="83000"/>
            </a:srgbClr>
          </a:solidFill>
        </p:grpSpPr>
        <p:sp>
          <p:nvSpPr>
            <p:cNvPr id="7" name="Rectangle 6"/>
            <p:cNvSpPr/>
            <p:nvPr/>
          </p:nvSpPr>
          <p:spPr>
            <a:xfrm>
              <a:off x="998807" y="1561514"/>
              <a:ext cx="3151163" cy="48955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/>
            <p:cNvSpPr/>
            <p:nvPr/>
          </p:nvSpPr>
          <p:spPr>
            <a:xfrm>
              <a:off x="998807" y="829994"/>
              <a:ext cx="3151163" cy="731520"/>
            </a:xfrm>
            <a:prstGeom prst="trapezoid">
              <a:avLst>
                <a:gd name="adj" fmla="val 21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7901355" y="829994"/>
            <a:ext cx="3151163" cy="5627077"/>
            <a:chOff x="998807" y="829994"/>
            <a:chExt cx="3151163" cy="5627077"/>
          </a:xfrm>
          <a:solidFill>
            <a:srgbClr val="002060">
              <a:alpha val="83000"/>
            </a:srgbClr>
          </a:solidFill>
        </p:grpSpPr>
        <p:sp>
          <p:nvSpPr>
            <p:cNvPr id="12" name="Rectangle 11"/>
            <p:cNvSpPr/>
            <p:nvPr/>
          </p:nvSpPr>
          <p:spPr>
            <a:xfrm>
              <a:off x="998807" y="1561514"/>
              <a:ext cx="3151163" cy="48955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apezoid 12"/>
            <p:cNvSpPr/>
            <p:nvPr/>
          </p:nvSpPr>
          <p:spPr>
            <a:xfrm>
              <a:off x="998807" y="829994"/>
              <a:ext cx="3151163" cy="731520"/>
            </a:xfrm>
            <a:prstGeom prst="trapezoid">
              <a:avLst>
                <a:gd name="adj" fmla="val 21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8735" y="2247676"/>
            <a:ext cx="31113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YOUR TEXT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</a:t>
            </a:r>
            <a:r>
              <a:rPr lang="en-US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</a:t>
            </a:r>
            <a:r>
              <a:rPr lang="en-US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</a:t>
            </a:r>
            <a:r>
              <a:rPr lang="en-US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</a:t>
            </a:r>
            <a:r>
              <a:rPr lang="en-US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TEXT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67394" y="1561514"/>
            <a:ext cx="31113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YOUR TEXT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</a:t>
            </a:r>
            <a:r>
              <a:rPr lang="en-US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</a:t>
            </a:r>
            <a:r>
              <a:rPr lang="en-US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</a:t>
            </a:r>
            <a:r>
              <a:rPr lang="en-US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</a:t>
            </a:r>
            <a:r>
              <a:rPr lang="en-US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TEXT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1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78367576"/>
              </p:ext>
            </p:extLst>
          </p:nvPr>
        </p:nvGraphicFramePr>
        <p:xfrm>
          <a:off x="2032000" y="548640"/>
          <a:ext cx="8128000" cy="5589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327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311" y="2785404"/>
            <a:ext cx="9340948" cy="1167618"/>
          </a:xfrm>
          <a:prstGeom prst="rect">
            <a:avLst/>
          </a:prstGeom>
          <a:solidFill>
            <a:schemeClr val="bg1"/>
          </a:solidFill>
          <a:ln w="82550">
            <a:solidFill>
              <a:schemeClr val="tx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1519309" y="2785404"/>
            <a:ext cx="9340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gency FB" panose="020B0503020202020204" pitchFamily="34" charset="0"/>
              </a:rPr>
              <a:t>PART 2</a:t>
            </a:r>
            <a:endParaRPr lang="en-US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44962116"/>
              </p:ext>
            </p:extLst>
          </p:nvPr>
        </p:nvGraphicFramePr>
        <p:xfrm>
          <a:off x="0" y="-225082"/>
          <a:ext cx="11971606" cy="694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699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/>
          <p:cNvSpPr/>
          <p:nvPr/>
        </p:nvSpPr>
        <p:spPr>
          <a:xfrm>
            <a:off x="135987" y="2602522"/>
            <a:ext cx="5001066" cy="4185138"/>
          </a:xfrm>
          <a:prstGeom prst="diamond">
            <a:avLst/>
          </a:prstGeom>
          <a:solidFill>
            <a:schemeClr val="bg2">
              <a:alpha val="8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3523957" y="1139482"/>
            <a:ext cx="5001066" cy="4185138"/>
          </a:xfrm>
          <a:prstGeom prst="diamond">
            <a:avLst/>
          </a:prstGeom>
          <a:solidFill>
            <a:schemeClr val="bg2">
              <a:alpha val="8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6949441" y="2602521"/>
            <a:ext cx="5001066" cy="4185138"/>
          </a:xfrm>
          <a:prstGeom prst="diamond">
            <a:avLst/>
          </a:prstGeom>
          <a:solidFill>
            <a:schemeClr val="bg2">
              <a:alpha val="8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Same Side Corner Rectangle 10"/>
          <p:cNvSpPr/>
          <p:nvPr/>
        </p:nvSpPr>
        <p:spPr>
          <a:xfrm>
            <a:off x="1058594" y="42202"/>
            <a:ext cx="9857935" cy="900333"/>
          </a:xfrm>
          <a:prstGeom prst="snip2SameRect">
            <a:avLst>
              <a:gd name="adj1" fmla="val 29167"/>
              <a:gd name="adj2" fmla="val 0"/>
            </a:avLst>
          </a:prstGeom>
          <a:noFill/>
          <a:ln w="66675"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6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YOUR TEXT</a:t>
            </a:r>
            <a:endParaRPr lang="en-US" sz="4000" spc="6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21198" y="2772394"/>
            <a:ext cx="45327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Bahnschrift Light" panose="020B0502040204020203" pitchFamily="34" charset="0"/>
              </a:rPr>
              <a:t>YOUR </a:t>
            </a:r>
            <a:r>
              <a:rPr lang="en-US" sz="1700" dirty="0" smtClean="0">
                <a:latin typeface="Bahnschrift Light" panose="020B0502040204020203" pitchFamily="34" charset="0"/>
              </a:rPr>
              <a:t>TEXT</a:t>
            </a:r>
            <a:r>
              <a:rPr lang="en-US" sz="1700" dirty="0">
                <a:latin typeface="Bahnschrift Light" panose="020B0502040204020203" pitchFamily="34" charset="0"/>
              </a:rPr>
              <a:t> YOUR TEXT YOUR TEXT YOUR TEXT YOUR TEXT YOUR TEXT YOUR TEXT YOUR TEXT YOUR TEXT YOUR TEXT YOUR TEXT YOUR TEXT </a:t>
            </a:r>
            <a:endParaRPr lang="en-US" sz="1700" dirty="0">
              <a:latin typeface="Bahnschrift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157" y="4323187"/>
            <a:ext cx="45327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Bahnschrift Light" panose="020B0502040204020203" pitchFamily="34" charset="0"/>
              </a:rPr>
              <a:t>YOUR </a:t>
            </a:r>
            <a:r>
              <a:rPr lang="en-US" sz="1700" dirty="0" smtClean="0">
                <a:latin typeface="Bahnschrift Light" panose="020B0502040204020203" pitchFamily="34" charset="0"/>
              </a:rPr>
              <a:t>TEXT</a:t>
            </a:r>
            <a:r>
              <a:rPr lang="en-US" sz="1700" dirty="0">
                <a:latin typeface="Bahnschrift Light" panose="020B0502040204020203" pitchFamily="34" charset="0"/>
              </a:rPr>
              <a:t> YOUR TEXT YOUR TEXT YOUR TEXT YOUR TEXT YOUR TEXT YOUR TEXT YOUR TEXT YOUR TEXT YOUR TEXT YOUR TEXT YOUR TEXT </a:t>
            </a:r>
            <a:endParaRPr lang="en-US" sz="1700" dirty="0">
              <a:latin typeface="Bahnschrift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46097" y="4254517"/>
            <a:ext cx="45327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Bahnschrift Light" panose="020B0502040204020203" pitchFamily="34" charset="0"/>
              </a:rPr>
              <a:t>YOUR </a:t>
            </a:r>
            <a:r>
              <a:rPr lang="en-US" sz="1700" dirty="0" smtClean="0">
                <a:latin typeface="Bahnschrift Light" panose="020B0502040204020203" pitchFamily="34" charset="0"/>
              </a:rPr>
              <a:t>TEXT</a:t>
            </a:r>
            <a:r>
              <a:rPr lang="en-US" sz="1700" dirty="0">
                <a:latin typeface="Bahnschrift Light" panose="020B0502040204020203" pitchFamily="34" charset="0"/>
              </a:rPr>
              <a:t> YOUR TEXT YOUR TEXT YOUR TEXT YOUR TEXT YOUR TEXT YOUR TEXT YOUR TEXT YOUR TEXT YOUR TEXT YOUR TEXT YOUR TEXT </a:t>
            </a:r>
            <a:endParaRPr lang="en-US" sz="17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0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3219" y="2208627"/>
            <a:ext cx="11662116" cy="4445391"/>
          </a:xfrm>
          <a:prstGeom prst="rect">
            <a:avLst/>
          </a:prstGeom>
          <a:solidFill>
            <a:schemeClr val="tx1">
              <a:alpha val="80000"/>
            </a:scheme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Single Corner Rectangle 6"/>
          <p:cNvSpPr/>
          <p:nvPr/>
        </p:nvSpPr>
        <p:spPr>
          <a:xfrm>
            <a:off x="7272997" y="576775"/>
            <a:ext cx="4642338" cy="1252025"/>
          </a:xfrm>
          <a:prstGeom prst="snip1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pc="3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YOUR TEXT</a:t>
            </a:r>
            <a:endParaRPr lang="en-US" sz="3600" spc="3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422" y="2236763"/>
            <a:ext cx="116199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</a:t>
            </a:r>
            <a:r>
              <a:rPr lang="en-US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YOUR TEXT YOUR TEXT YOUR TEXT </a:t>
            </a: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</a:t>
            </a:r>
            <a:r>
              <a:rPr lang="en-US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YOUR TEXT YOUR TEXT YOUR TEXT YOUR TEXT YOUR TEXT YOUR TEXT YOUR TEXT YOUR 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YOUR </a:t>
            </a:r>
            <a:r>
              <a:rPr lang="en-US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TEXT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YOUR TEXT YOUR TEXT </a:t>
            </a:r>
            <a:endParaRPr lang="en-US" sz="24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0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Words>170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Yu Gothic Light</vt:lpstr>
      <vt:lpstr>Agency FB</vt:lpstr>
      <vt:lpstr>Arial</vt:lpstr>
      <vt:lpstr>Bahnschrift</vt:lpstr>
      <vt:lpstr>Bahnschrift Light</vt:lpstr>
      <vt:lpstr>Belwe Lt BT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Ilkham Yakubov</dc:creator>
  <cp:lastModifiedBy>Ilkham Yakubov</cp:lastModifiedBy>
  <cp:revision>24</cp:revision>
  <dcterms:created xsi:type="dcterms:W3CDTF">2020-08-24T17:47:26Z</dcterms:created>
  <dcterms:modified xsi:type="dcterms:W3CDTF">2020-08-27T12:21:34Z</dcterms:modified>
</cp:coreProperties>
</file>